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1555" y="2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4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5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0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1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6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9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0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5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D09C8-7B31-4D38-89AE-0C9F18BCB9E4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ADEB6-5747-47B9-9B21-D089DEF9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0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E70308F-6489-4C5B-BD0C-E2AE84B64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24339"/>
              </p:ext>
            </p:extLst>
          </p:nvPr>
        </p:nvGraphicFramePr>
        <p:xfrm>
          <a:off x="0" y="25052"/>
          <a:ext cx="10058400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953847645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598591193"/>
                    </a:ext>
                  </a:extLst>
                </a:gridCol>
              </a:tblGrid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bus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bubble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829772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pebbles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13179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rabbit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68193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bird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cabbage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68318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A1427169-517E-4019-B714-ECF0E121DA24}"/>
              </a:ext>
            </a:extLst>
          </p:cNvPr>
          <p:cNvSpPr txBox="1"/>
          <p:nvPr/>
        </p:nvSpPr>
        <p:spPr>
          <a:xfrm>
            <a:off x="2555142" y="1616646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CAA118-59EE-4DC8-A0DF-6F5BF1B2FC79}"/>
              </a:ext>
            </a:extLst>
          </p:cNvPr>
          <p:cNvSpPr txBox="1"/>
          <p:nvPr/>
        </p:nvSpPr>
        <p:spPr>
          <a:xfrm>
            <a:off x="2513693" y="3533521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5695A2-7021-4309-9B31-56CF4582CCF5}"/>
              </a:ext>
            </a:extLst>
          </p:cNvPr>
          <p:cNvSpPr txBox="1"/>
          <p:nvPr/>
        </p:nvSpPr>
        <p:spPr>
          <a:xfrm>
            <a:off x="2555142" y="5463669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E75F00-F231-4A04-BAE2-44D93393E726}"/>
              </a:ext>
            </a:extLst>
          </p:cNvPr>
          <p:cNvSpPr txBox="1"/>
          <p:nvPr/>
        </p:nvSpPr>
        <p:spPr>
          <a:xfrm>
            <a:off x="2513693" y="7380544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92163E-FEC6-461B-8FEA-B7622B414B55}"/>
              </a:ext>
            </a:extLst>
          </p:cNvPr>
          <p:cNvSpPr txBox="1"/>
          <p:nvPr/>
        </p:nvSpPr>
        <p:spPr>
          <a:xfrm>
            <a:off x="7571096" y="1571343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CAC677-2941-4E9F-8465-011BB311728D}"/>
              </a:ext>
            </a:extLst>
          </p:cNvPr>
          <p:cNvSpPr txBox="1"/>
          <p:nvPr/>
        </p:nvSpPr>
        <p:spPr>
          <a:xfrm>
            <a:off x="7529647" y="3488218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D24CA-4645-4D9D-B31C-28418460BA02}"/>
              </a:ext>
            </a:extLst>
          </p:cNvPr>
          <p:cNvSpPr txBox="1"/>
          <p:nvPr/>
        </p:nvSpPr>
        <p:spPr>
          <a:xfrm>
            <a:off x="7571096" y="5431639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E6C817-455E-41A0-B227-19F1E7641B8D}"/>
              </a:ext>
            </a:extLst>
          </p:cNvPr>
          <p:cNvSpPr txBox="1"/>
          <p:nvPr/>
        </p:nvSpPr>
        <p:spPr>
          <a:xfrm>
            <a:off x="7529647" y="7348514"/>
            <a:ext cx="24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©www.freewordwork.com</a:t>
            </a:r>
          </a:p>
        </p:txBody>
      </p:sp>
    </p:spTree>
    <p:extLst>
      <p:ext uri="{BB962C8B-B14F-4D97-AF65-F5344CB8AC3E}">
        <p14:creationId xmlns:p14="http://schemas.microsoft.com/office/powerpoint/2010/main" val="132271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59D4763-CC1E-451C-B831-FA82790DA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992940"/>
              </p:ext>
            </p:extLst>
          </p:nvPr>
        </p:nvGraphicFramePr>
        <p:xfrm>
          <a:off x="0" y="0"/>
          <a:ext cx="10058400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1953847645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9859119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761164586"/>
                    </a:ext>
                  </a:extLst>
                </a:gridCol>
              </a:tblGrid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bubble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829772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pebbles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rabbit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13179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bird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cabbage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dog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68193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add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dinosaur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ladder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6831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448E1D3-345F-44CA-A6B2-238EF4507412}"/>
              </a:ext>
            </a:extLst>
          </p:cNvPr>
          <p:cNvSpPr txBox="1"/>
          <p:nvPr/>
        </p:nvSpPr>
        <p:spPr>
          <a:xfrm>
            <a:off x="3677932" y="7363609"/>
            <a:ext cx="2140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©www.freewordwork.com</a:t>
            </a:r>
          </a:p>
        </p:txBody>
      </p:sp>
    </p:spTree>
    <p:extLst>
      <p:ext uri="{BB962C8B-B14F-4D97-AF65-F5344CB8AC3E}">
        <p14:creationId xmlns:p14="http://schemas.microsoft.com/office/powerpoint/2010/main" val="347247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59D4763-CC1E-451C-B831-FA82790DA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782072"/>
              </p:ext>
            </p:extLst>
          </p:nvPr>
        </p:nvGraphicFramePr>
        <p:xfrm>
          <a:off x="0" y="0"/>
          <a:ext cx="10058400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953847645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598591193"/>
                    </a:ext>
                  </a:extLst>
                </a:gridCol>
              </a:tblGrid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bubble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829772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pebbles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13179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rabbit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68193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bird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</a:rPr>
                        <a:t>cabbage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6831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448E1D3-345F-44CA-A6B2-238EF4507412}"/>
              </a:ext>
            </a:extLst>
          </p:cNvPr>
          <p:cNvSpPr txBox="1"/>
          <p:nvPr/>
        </p:nvSpPr>
        <p:spPr>
          <a:xfrm>
            <a:off x="1456478" y="7336715"/>
            <a:ext cx="2140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©www.freewordwork.com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B90A13-3FF2-4270-8C93-287121DF26D3}"/>
              </a:ext>
            </a:extLst>
          </p:cNvPr>
          <p:cNvSpPr txBox="1"/>
          <p:nvPr/>
        </p:nvSpPr>
        <p:spPr>
          <a:xfrm>
            <a:off x="6643457" y="7336715"/>
            <a:ext cx="2140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©www.freewordwork.com</a:t>
            </a:r>
          </a:p>
        </p:txBody>
      </p:sp>
    </p:spTree>
    <p:extLst>
      <p:ext uri="{BB962C8B-B14F-4D97-AF65-F5344CB8AC3E}">
        <p14:creationId xmlns:p14="http://schemas.microsoft.com/office/powerpoint/2010/main" val="5247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94</Words>
  <Application>Microsoft Office PowerPoint</Application>
  <PresentationFormat>Custom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KG Miss Kindergarten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1</cp:revision>
  <dcterms:created xsi:type="dcterms:W3CDTF">2020-08-15T13:42:27Z</dcterms:created>
  <dcterms:modified xsi:type="dcterms:W3CDTF">2020-08-15T13:45:54Z</dcterms:modified>
</cp:coreProperties>
</file>